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300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0F5673-5EB1-4146-B569-5B389BC0A02E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C85D36-1EB9-4254-9E94-4DDB42A88519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60648" y="2339752"/>
            <a:ext cx="6443011" cy="510952"/>
          </a:xfrm>
        </p:spPr>
        <p:txBody>
          <a:bodyPr>
            <a:noAutofit/>
          </a:bodyPr>
          <a:lstStyle/>
          <a:p>
            <a:pPr algn="ctr"/>
            <a:r>
              <a:rPr lang="es-ES" sz="2400" i="1" dirty="0" smtClean="0">
                <a:solidFill>
                  <a:srgbClr val="0070C0"/>
                </a:solidFill>
                <a:effectLst/>
              </a:rPr>
              <a:t>Actividad específica del Programa de Doctorado en “Calidad, Seguridad y Tecnología de Alimentos”</a:t>
            </a:r>
            <a:endParaRPr lang="es-ES" sz="2400" i="1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05841" y="3707904"/>
            <a:ext cx="5891022" cy="365369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ES" sz="2000" i="1" dirty="0" smtClean="0">
                <a:latin typeface="+mj-lt"/>
              </a:rPr>
              <a:t>Conferencia:</a:t>
            </a:r>
          </a:p>
          <a:p>
            <a:pPr algn="ctr"/>
            <a:r>
              <a:rPr lang="es-ES" sz="2000" i="1" dirty="0" smtClean="0">
                <a:latin typeface="+mj-lt"/>
              </a:rPr>
              <a:t>6 de octubre de 2025, 15 </a:t>
            </a:r>
            <a:r>
              <a:rPr lang="es-ES" sz="2000" i="1" dirty="0" smtClean="0">
                <a:latin typeface="+mj-lt"/>
              </a:rPr>
              <a:t>horas</a:t>
            </a:r>
          </a:p>
          <a:p>
            <a:pPr algn="ctr"/>
            <a:endParaRPr lang="es-ES" sz="2000" i="1" dirty="0">
              <a:latin typeface="+mj-lt"/>
            </a:endParaRPr>
          </a:p>
          <a:p>
            <a:pPr algn="ctr"/>
            <a:endParaRPr lang="es-ES" sz="2000" i="1" dirty="0" smtClean="0">
              <a:latin typeface="+mj-lt"/>
            </a:endParaRPr>
          </a:p>
          <a:p>
            <a:pPr algn="ctr"/>
            <a:r>
              <a:rPr lang="es-ES" sz="2000" b="1" dirty="0" smtClean="0">
                <a:latin typeface="+mj-lt"/>
              </a:rPr>
              <a:t>Dr. </a:t>
            </a:r>
            <a:r>
              <a:rPr lang="es-ES" sz="2000" b="1">
                <a:latin typeface="+mj-lt"/>
              </a:rPr>
              <a:t>Arturo </a:t>
            </a:r>
            <a:r>
              <a:rPr lang="es-ES" sz="2000" b="1" smtClean="0">
                <a:latin typeface="+mj-lt"/>
              </a:rPr>
              <a:t>Cadena</a:t>
            </a:r>
            <a:endParaRPr lang="es-ES" sz="2000" b="1" dirty="0" smtClean="0">
              <a:latin typeface="+mj-lt"/>
            </a:endParaRPr>
          </a:p>
          <a:p>
            <a:pPr algn="ctr"/>
            <a:r>
              <a:rPr lang="es-ES" sz="2000" dirty="0" smtClean="0">
                <a:latin typeface="+mj-lt"/>
              </a:rPr>
              <a:t>Universidad </a:t>
            </a:r>
            <a:r>
              <a:rPr lang="es-ES" sz="2000" dirty="0">
                <a:latin typeface="+mj-lt"/>
              </a:rPr>
              <a:t>Politécnica de Pachuca (Méjico</a:t>
            </a:r>
            <a:r>
              <a:rPr lang="es-ES" sz="2000" dirty="0" smtClean="0">
                <a:latin typeface="+mj-lt"/>
              </a:rPr>
              <a:t>)</a:t>
            </a:r>
          </a:p>
          <a:p>
            <a:pPr algn="ctr"/>
            <a:endParaRPr lang="es-ES" sz="2000" i="1" dirty="0"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es-ES" sz="1800" b="1" dirty="0">
                <a:latin typeface="Arial Black" panose="020B0A04020102020204" pitchFamily="34" charset="0"/>
              </a:rPr>
              <a:t>"Implicaciones de campos eléctricos de baja intensidad en procesos </a:t>
            </a:r>
            <a:r>
              <a:rPr lang="es-ES" sz="1800" b="1" dirty="0" smtClean="0">
                <a:latin typeface="Arial Black" panose="020B0A04020102020204" pitchFamily="34" charset="0"/>
              </a:rPr>
              <a:t>microbiológicos“</a:t>
            </a:r>
          </a:p>
          <a:p>
            <a:pPr algn="ctr">
              <a:lnSpc>
                <a:spcPct val="150000"/>
              </a:lnSpc>
            </a:pPr>
            <a:r>
              <a:rPr lang="es-ES" sz="1800" b="1" dirty="0">
                <a:latin typeface="Arial Black" panose="020B0A04020102020204" pitchFamily="34" charset="0"/>
              </a:rPr>
              <a:t/>
            </a:r>
            <a:br>
              <a:rPr lang="es-ES" sz="1800" b="1" dirty="0">
                <a:latin typeface="Arial Black" panose="020B0A04020102020204" pitchFamily="34" charset="0"/>
              </a:rPr>
            </a:br>
            <a:r>
              <a:rPr lang="es-E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atin typeface="+mj-lt"/>
              </a:rPr>
              <a:t>Aula </a:t>
            </a:r>
            <a:r>
              <a:rPr lang="es-ES" sz="2000" dirty="0">
                <a:latin typeface="+mj-lt"/>
              </a:rPr>
              <a:t>de Grados de la Facultad de Veterinaria </a:t>
            </a:r>
            <a:endParaRPr lang="es-ES" sz="2000" dirty="0" smtClean="0"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es-ES" sz="2000" dirty="0" smtClean="0">
                <a:latin typeface="+mj-lt"/>
              </a:rPr>
              <a:t>C/ Miguel Servet, 177- Zaragoza</a:t>
            </a:r>
            <a:endParaRPr lang="es-ES" sz="2000" dirty="0" smtClean="0">
              <a:latin typeface="+mj-lt"/>
            </a:endParaRPr>
          </a:p>
          <a:p>
            <a:pPr algn="ctr"/>
            <a:endParaRPr lang="es-ES" sz="2000" i="1" dirty="0">
              <a:latin typeface="+mj-lt"/>
            </a:endParaRPr>
          </a:p>
          <a:p>
            <a:pPr algn="ctr"/>
            <a:endParaRPr lang="es-ES" sz="2000" i="1" dirty="0"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444" y="1043608"/>
            <a:ext cx="1584176" cy="737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83" y="8037457"/>
            <a:ext cx="1584175" cy="71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801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49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Actividad específica del Programa de Doctorado en “Calidad, Seguridad y Tecnología de Alimentos”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 específica del Programa de Doctorado en “Calidad, Seguridad y R</dc:title>
  <dc:creator>usuario</dc:creator>
  <cp:lastModifiedBy>usuario</cp:lastModifiedBy>
  <cp:revision>4</cp:revision>
  <dcterms:created xsi:type="dcterms:W3CDTF">2025-09-26T09:04:13Z</dcterms:created>
  <dcterms:modified xsi:type="dcterms:W3CDTF">2025-09-30T10:32:23Z</dcterms:modified>
</cp:coreProperties>
</file>